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9"/>
  </p:notesMasterIdLst>
  <p:handoutMasterIdLst>
    <p:handoutMasterId r:id="rId30"/>
  </p:handoutMasterIdLst>
  <p:sldIdLst>
    <p:sldId id="1325" r:id="rId2"/>
    <p:sldId id="1639" r:id="rId3"/>
    <p:sldId id="1637" r:id="rId4"/>
    <p:sldId id="1636" r:id="rId5"/>
    <p:sldId id="1277" r:id="rId6"/>
    <p:sldId id="1613" r:id="rId7"/>
    <p:sldId id="1635" r:id="rId8"/>
    <p:sldId id="1616" r:id="rId9"/>
    <p:sldId id="1617" r:id="rId10"/>
    <p:sldId id="1614" r:id="rId11"/>
    <p:sldId id="1619" r:id="rId12"/>
    <p:sldId id="1620" r:id="rId13"/>
    <p:sldId id="1622" r:id="rId14"/>
    <p:sldId id="1623" r:id="rId15"/>
    <p:sldId id="1624" r:id="rId16"/>
    <p:sldId id="1625" r:id="rId17"/>
    <p:sldId id="1626" r:id="rId18"/>
    <p:sldId id="1627" r:id="rId19"/>
    <p:sldId id="1628" r:id="rId20"/>
    <p:sldId id="1629" r:id="rId21"/>
    <p:sldId id="1630" r:id="rId22"/>
    <p:sldId id="1631" r:id="rId23"/>
    <p:sldId id="1632" r:id="rId24"/>
    <p:sldId id="1286" r:id="rId25"/>
    <p:sldId id="1634" r:id="rId26"/>
    <p:sldId id="1641" r:id="rId27"/>
    <p:sldId id="1644" r:id="rId28"/>
  </p:sldIdLst>
  <p:sldSz cx="9144000" cy="5143500" type="screen16x9"/>
  <p:notesSz cx="9945688" cy="6858000"/>
  <p:embeddedFontLst>
    <p:embeddedFont>
      <p:font typeface="Roboto Condensed"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Book Antiqua" panose="02040602050305030304" pitchFamily="18" charset="0"/>
      <p:regular r:id="rId39"/>
      <p:bold r:id="rId40"/>
      <p:italic r:id="rId41"/>
      <p:boldItalic r:id="rId42"/>
    </p:embeddedFont>
    <p:embeddedFont>
      <p:font typeface="FontAwesome" panose="020B0604020202020204" charset="0"/>
      <p:regular r:id="rId43"/>
    </p:embeddedFont>
    <p:embeddedFont>
      <p:font typeface="Roboto Light" panose="020B0604020202020204" charset="0"/>
      <p:regular r:id="rId44"/>
      <p:italic r:id="rId45"/>
    </p:embeddedFont>
    <p:embeddedFont>
      <p:font typeface="Roboto Medium" panose="020B0604020202020204" charset="0"/>
      <p:regular r:id="rId46"/>
      <p:italic r:id="rId47"/>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94" autoAdjust="0"/>
    <p:restoredTop sz="71662" autoAdjust="0"/>
  </p:normalViewPr>
  <p:slideViewPr>
    <p:cSldViewPr snapToObjects="1">
      <p:cViewPr varScale="1">
        <p:scale>
          <a:sx n="62" d="100"/>
          <a:sy n="62" d="100"/>
        </p:scale>
        <p:origin x="1683" y="24"/>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9/11/2018</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worked on several different projects that have used different kinds of architecture</a:t>
            </a:r>
          </a:p>
          <a:p>
            <a:r>
              <a:rPr lang="en-US" dirty="0"/>
              <a:t>Wanted to know more about architecture patterns to have a better understanding of why the decision was made to use one pattern over another.</a:t>
            </a:r>
          </a:p>
        </p:txBody>
      </p:sp>
      <p:sp>
        <p:nvSpPr>
          <p:cNvPr id="4" name="Slide Number Placeholder 3"/>
          <p:cNvSpPr>
            <a:spLocks noGrp="1"/>
          </p:cNvSpPr>
          <p:nvPr>
            <p:ph type="sldNum" sz="quarter" idx="10"/>
          </p:nvPr>
        </p:nvSpPr>
        <p:spPr/>
        <p:txBody>
          <a:bodyPr/>
          <a:lstStyle/>
          <a:p>
            <a:fld id="{F8A41050-B928-46EF-B3C7-1FED9A0CA100}" type="slidenum">
              <a:rPr lang="en-US" smtClean="0"/>
              <a:t>2</a:t>
            </a:fld>
            <a:endParaRPr lang="en-US"/>
          </a:p>
        </p:txBody>
      </p:sp>
    </p:spTree>
    <p:extLst>
      <p:ext uri="{BB962C8B-B14F-4D97-AF65-F5344CB8AC3E}">
        <p14:creationId xmlns:p14="http://schemas.microsoft.com/office/powerpoint/2010/main" val="411696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An example:</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 website that receive a request from a browser and performs some sort of action, so like a bidding auction site. The website would receive bids from users through a browser request. The application would get a bid for an item, record that bid with a timestamp, and update the latest bid information for the item, and send the information back to the browser.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27</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285750" indent="-285750">
              <a:buFont typeface="Arial" panose="020B0604020202020204" pitchFamily="34" charset="0"/>
              <a:buChar char="•"/>
            </a:pPr>
            <a:r>
              <a:rPr lang="en-US" dirty="0"/>
              <a:t>//Typically 4 layers</a:t>
            </a:r>
          </a:p>
          <a:p>
            <a:pPr marL="285750" indent="-285750">
              <a:buFont typeface="Arial" panose="020B0604020202020204" pitchFamily="34" charset="0"/>
              <a:buChar char="•"/>
            </a:pPr>
            <a:r>
              <a:rPr lang="en-US" dirty="0"/>
              <a:t>//Each with a specific</a:t>
            </a:r>
            <a:r>
              <a:rPr lang="en-US" baseline="0" dirty="0"/>
              <a:t> role and responsibility</a:t>
            </a:r>
          </a:p>
          <a:p>
            <a:pPr marL="801563" lvl="1" indent="-285750">
              <a:buFont typeface="Arial" panose="020B0604020202020204" pitchFamily="34" charset="0"/>
              <a:buChar char="•"/>
            </a:pPr>
            <a:r>
              <a:rPr lang="en-US" baseline="0" dirty="0"/>
              <a:t>//Describe each role</a:t>
            </a:r>
          </a:p>
          <a:p>
            <a:pPr marL="285750" lvl="0" indent="-285750">
              <a:buFont typeface="Arial" panose="020B0604020202020204" pitchFamily="34" charset="0"/>
              <a:buChar char="•"/>
            </a:pPr>
            <a:r>
              <a:rPr lang="en-US" baseline="0" dirty="0"/>
              <a:t>//Separation of concerns – logic only pertains to code in that layer</a:t>
            </a:r>
          </a:p>
          <a:p>
            <a:pPr marL="285750" lvl="0" indent="-285750">
              <a:buFont typeface="Arial" panose="020B0604020202020204" pitchFamily="34" charset="0"/>
              <a:buChar char="•"/>
            </a:pPr>
            <a:r>
              <a:rPr lang="en-US" dirty="0"/>
              <a:t>//Easy</a:t>
            </a:r>
            <a:r>
              <a:rPr lang="en-US" baseline="0" dirty="0"/>
              <a:t> to develop, test, govern, and maintain applications due to well-defined component interfaces.</a:t>
            </a:r>
          </a:p>
          <a:p>
            <a:pPr marL="171450" indent="-171450">
              <a:buFont typeface="Arial" panose="020B0604020202020204" pitchFamily="34" charset="0"/>
              <a:buChar char="•"/>
            </a:pPr>
            <a:r>
              <a:rPr lang="en-US" sz="1400" dirty="0">
                <a:solidFill>
                  <a:schemeClr val="tx1"/>
                </a:solidFill>
              </a:rPr>
              <a:t>//Closed layers</a:t>
            </a:r>
            <a:r>
              <a:rPr lang="en-US" sz="1400" baseline="0" dirty="0">
                <a:solidFill>
                  <a:schemeClr val="tx1"/>
                </a:solidFill>
              </a:rPr>
              <a:t> means you must pass through them, open means you can skip layers.</a:t>
            </a:r>
            <a:endParaRPr lang="en-US" sz="1400" dirty="0">
              <a:solidFill>
                <a:schemeClr val="tx1"/>
              </a:solidFill>
            </a:endParaRPr>
          </a:p>
          <a:p>
            <a:pPr marL="0" indent="0" rtl="0" fontAlgn="base">
              <a:buFont typeface="Arial" panose="020B0604020202020204" pitchFamily="34" charset="0"/>
              <a:buNone/>
            </a:pPr>
            <a:r>
              <a:rPr lang="en-US" sz="1400" dirty="0">
                <a:solidFill>
                  <a:schemeClr val="tx1"/>
                </a:solidFill>
              </a:rPr>
              <a:t>//Walk</a:t>
            </a:r>
            <a:r>
              <a:rPr lang="en-US" sz="1400" baseline="0" dirty="0">
                <a:solidFill>
                  <a:schemeClr val="tx1"/>
                </a:solidFill>
              </a:rPr>
              <a:t> through an example of getting a user information and work list</a:t>
            </a:r>
            <a:br>
              <a:rPr lang="en-US" sz="1400" baseline="0" dirty="0">
                <a:solidFill>
                  <a:schemeClr val="tx1"/>
                </a:solidFill>
              </a:rPr>
            </a:br>
            <a:br>
              <a:rPr lang="en-US" sz="1400" baseline="0" dirty="0">
                <a:solidFill>
                  <a:schemeClr val="tx1"/>
                </a:solidFill>
              </a:rPr>
            </a:b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229426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nahrstannard"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hyperlink" Target="mailto:hannahrstannard@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0.jpeg"/><Relationship Id="rId1" Type="http://schemas.openxmlformats.org/officeDocument/2006/relationships/slideLayout" Target="../slideLayouts/slideLayout1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hyperlink" Target="mailto:hannahrstannard@gmail.com" TargetMode="External"/><Relationship Id="rId3" Type="http://schemas.openxmlformats.org/officeDocument/2006/relationships/image" Target="../media/image34.jpeg"/><Relationship Id="rId7" Type="http://schemas.openxmlformats.org/officeDocument/2006/relationships/hyperlink" Target="https://github.com/hannahrstannard"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 Id="rId9"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endParaRPr lang="en-US"/>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Mediator</a:t>
            </a:r>
          </a:p>
        </p:txBody>
      </p:sp>
      <p:sp>
        <p:nvSpPr>
          <p:cNvPr id="42" name="TextBox 41"/>
          <p:cNvSpPr txBox="1"/>
          <p:nvPr/>
        </p:nvSpPr>
        <p:spPr>
          <a:xfrm>
            <a:off x="561594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Broker</a:t>
            </a:r>
          </a:p>
        </p:txBody>
      </p:sp>
    </p:spTree>
    <p:extLst>
      <p:ext uri="{BB962C8B-B14F-4D97-AF65-F5344CB8AC3E}">
        <p14:creationId xmlns:p14="http://schemas.microsoft.com/office/powerpoint/2010/main" val="368504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650465" y="3415059"/>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7" name="Rectangle 46"/>
          <p:cNvSpPr/>
          <p:nvPr/>
        </p:nvSpPr>
        <p:spPr>
          <a:xfrm>
            <a:off x="7710985" y="2391163"/>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12</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13</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7717943" y="240017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15</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16</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17</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18</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19</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Hannah Stannard</a:t>
            </a:r>
          </a:p>
        </p:txBody>
      </p:sp>
      <p:sp>
        <p:nvSpPr>
          <p:cNvPr id="3" name="Text Placeholder 2"/>
          <p:cNvSpPr>
            <a:spLocks noGrp="1"/>
          </p:cNvSpPr>
          <p:nvPr>
            <p:ph type="body" sz="half" idx="2"/>
          </p:nvPr>
        </p:nvSpPr>
        <p:spPr/>
        <p:txBody>
          <a:bodyPr/>
          <a:lstStyle/>
          <a:p>
            <a:r>
              <a:rPr lang="en-US" dirty="0"/>
              <a:t>Developer</a:t>
            </a:r>
          </a:p>
        </p:txBody>
      </p:sp>
      <p:sp>
        <p:nvSpPr>
          <p:cNvPr id="6" name="TextBox 5"/>
          <p:cNvSpPr txBox="1"/>
          <p:nvPr/>
        </p:nvSpPr>
        <p:spPr>
          <a:xfrm>
            <a:off x="3388521" y="1292078"/>
            <a:ext cx="2366958" cy="1238214"/>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a:t>
            </a:r>
          </a:p>
          <a:p>
            <a:pPr>
              <a:lnSpc>
                <a:spcPct val="150000"/>
              </a:lnSpc>
            </a:pPr>
            <a:r>
              <a:rPr lang="en-US" sz="1200" dirty="0">
                <a:solidFill>
                  <a:schemeClr val="tx1">
                    <a:lumMod val="65000"/>
                    <a:lumOff val="35000"/>
                  </a:schemeClr>
                </a:solidFill>
              </a:rPr>
              <a:t>Play video games</a:t>
            </a:r>
          </a:p>
        </p:txBody>
      </p:sp>
      <p:sp>
        <p:nvSpPr>
          <p:cNvPr id="7" name="TextBox 6"/>
          <p:cNvSpPr txBox="1"/>
          <p:nvPr/>
        </p:nvSpPr>
        <p:spPr>
          <a:xfrm>
            <a:off x="5851012" y="1735387"/>
            <a:ext cx="3080777" cy="1445963"/>
          </a:xfrm>
          <a:prstGeom prst="rect">
            <a:avLst/>
          </a:prstGeom>
          <a:noFill/>
        </p:spPr>
        <p:txBody>
          <a:bodyPr wrap="square" lIns="91430" tIns="45715" rIns="91430" bIns="45715" rtlCol="0" anchor="ctr">
            <a:spAutoFit/>
          </a:bodyPr>
          <a:lstStyle/>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3"/>
              </a:rPr>
              <a:t>https://github.com/hannahrstannard</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4"/>
              </a:rPr>
              <a:t>hannahrstannard@gmail.com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2</a:t>
            </a:fld>
            <a:endParaRPr lang="en-US"/>
          </a:p>
        </p:txBody>
      </p:sp>
      <p:pic>
        <p:nvPicPr>
          <p:cNvPr id="8" name="Picture 7">
            <a:extLst>
              <a:ext uri="{FF2B5EF4-FFF2-40B4-BE49-F238E27FC236}">
                <a16:creationId xmlns:a16="http://schemas.microsoft.com/office/drawing/2014/main" id="{DCA73162-5DEA-4390-B5B1-5BDBDB367B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178" r="12821"/>
          <a:stretch/>
        </p:blipFill>
        <p:spPr>
          <a:xfrm rot="5400000">
            <a:off x="698638" y="1276350"/>
            <a:ext cx="2363340" cy="2363340"/>
          </a:xfrm>
          <a:prstGeom prst="flowChartConnector">
            <a:avLst/>
          </a:prstGeom>
          <a:ln w="38100">
            <a:solidFill>
              <a:srgbClr val="237DB9"/>
            </a:solidFill>
          </a:ln>
        </p:spPr>
      </p:pic>
    </p:spTree>
    <p:extLst>
      <p:ext uri="{BB962C8B-B14F-4D97-AF65-F5344CB8AC3E}">
        <p14:creationId xmlns:p14="http://schemas.microsoft.com/office/powerpoint/2010/main" val="407524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20</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17943" y="1390344"/>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5495" y="341433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23</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24</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25</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07559" y="337844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57376" y="342044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7723814" y="1400771"/>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5" cstate="print">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6" cstate="print">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26</a:t>
            </a:fld>
            <a:endParaRPr lang="en-US" dirty="0"/>
          </a:p>
        </p:txBody>
      </p:sp>
    </p:spTree>
    <p:extLst>
      <p:ext uri="{BB962C8B-B14F-4D97-AF65-F5344CB8AC3E}">
        <p14:creationId xmlns:p14="http://schemas.microsoft.com/office/powerpoint/2010/main" val="4090526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5722864" y="1310919"/>
            <a:ext cx="1813072" cy="1813072"/>
          </a:xfrm>
        </p:spPr>
      </p:pic>
      <p:sp>
        <p:nvSpPr>
          <p:cNvPr id="7" name="TextBox 6"/>
          <p:cNvSpPr txBox="1"/>
          <p:nvPr/>
        </p:nvSpPr>
        <p:spPr>
          <a:xfrm>
            <a:off x="5851011" y="3093755"/>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27</a:t>
            </a:fld>
            <a:endParaRPr lang="en-US"/>
          </a:p>
        </p:txBody>
      </p:sp>
      <p:sp>
        <p:nvSpPr>
          <p:cNvPr id="8" name="TextBox 7">
            <a:extLst>
              <a:ext uri="{FF2B5EF4-FFF2-40B4-BE49-F238E27FC236}">
                <a16:creationId xmlns:a16="http://schemas.microsoft.com/office/drawing/2014/main" id="{8F9AEA29-C0E1-DC4D-B24D-66545D20C481}"/>
              </a:ext>
            </a:extLst>
          </p:cNvPr>
          <p:cNvSpPr txBox="1"/>
          <p:nvPr/>
        </p:nvSpPr>
        <p:spPr>
          <a:xfrm>
            <a:off x="876300" y="3282189"/>
            <a:ext cx="3080777" cy="1445963"/>
          </a:xfrm>
          <a:prstGeom prst="rect">
            <a:avLst/>
          </a:prstGeom>
          <a:noFill/>
        </p:spPr>
        <p:txBody>
          <a:bodyPr wrap="square" lIns="91430" tIns="45715" rIns="91430" bIns="45715" rtlCol="0" anchor="ctr">
            <a:spAutoFit/>
          </a:bodyPr>
          <a:lstStyle/>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7"/>
              </a:rPr>
              <a:t>https://github.com/hannahrstannard</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8"/>
              </a:rPr>
              <a:t>hannahrstannard@gmail.com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10" name="Text Placeholder 9">
            <a:extLst>
              <a:ext uri="{FF2B5EF4-FFF2-40B4-BE49-F238E27FC236}">
                <a16:creationId xmlns:a16="http://schemas.microsoft.com/office/drawing/2014/main" id="{59C4C5A8-52CD-4940-9A34-3FDDBCDA8495}"/>
              </a:ext>
            </a:extLst>
          </p:cNvPr>
          <p:cNvSpPr>
            <a:spLocks noGrp="1"/>
          </p:cNvSpPr>
          <p:nvPr>
            <p:ph type="body" sz="half" idx="2"/>
          </p:nvPr>
        </p:nvSpPr>
        <p:spPr/>
        <p:txBody>
          <a:bodyPr/>
          <a:lstStyle/>
          <a:p>
            <a:endParaRPr lang="en-US"/>
          </a:p>
        </p:txBody>
      </p:sp>
      <p:pic>
        <p:nvPicPr>
          <p:cNvPr id="12" name="Picture 11">
            <a:extLst>
              <a:ext uri="{FF2B5EF4-FFF2-40B4-BE49-F238E27FC236}">
                <a16:creationId xmlns:a16="http://schemas.microsoft.com/office/drawing/2014/main" id="{AC0F4E40-1636-064B-933E-BA3D8116AA6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178" r="12821"/>
          <a:stretch/>
        </p:blipFill>
        <p:spPr>
          <a:xfrm rot="5400000">
            <a:off x="876300" y="1341155"/>
            <a:ext cx="1752600" cy="1752600"/>
          </a:xfrm>
          <a:prstGeom prst="flowChartConnector">
            <a:avLst/>
          </a:prstGeom>
          <a:ln w="38100">
            <a:solidFill>
              <a:srgbClr val="237DB9"/>
            </a:solidFill>
          </a:ln>
        </p:spPr>
      </p:pic>
    </p:spTree>
    <p:extLst>
      <p:ext uri="{BB962C8B-B14F-4D97-AF65-F5344CB8AC3E}">
        <p14:creationId xmlns:p14="http://schemas.microsoft.com/office/powerpoint/2010/main" val="210297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16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3</a:t>
            </a:fld>
            <a:endParaRPr lang="en-US"/>
          </a:p>
        </p:txBody>
      </p:sp>
    </p:spTree>
    <p:extLst>
      <p:ext uri="{BB962C8B-B14F-4D97-AF65-F5344CB8AC3E}">
        <p14:creationId xmlns:p14="http://schemas.microsoft.com/office/powerpoint/2010/main" val="3304680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4</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5</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6</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7</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77628392"/>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8</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10" name="Rectangle 9"/>
          <p:cNvSpPr/>
          <p:nvPr/>
        </p:nvSpPr>
        <p:spPr>
          <a:xfrm>
            <a:off x="663246" y="1395208"/>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63246" y="24038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63246" y="341505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23814" y="1392305"/>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17943" y="238309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9686" y="339928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9</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41504</TotalTime>
  <Words>3167</Words>
  <Application>Microsoft Office PowerPoint</Application>
  <PresentationFormat>On-screen Show (16:9)</PresentationFormat>
  <Paragraphs>491</Paragraphs>
  <Slides>27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 Condensed</vt:lpstr>
      <vt:lpstr>Arial</vt:lpstr>
      <vt:lpstr>Calibri</vt:lpstr>
      <vt:lpstr>Book Antiqua</vt:lpstr>
      <vt:lpstr>FontAwesome</vt:lpstr>
      <vt:lpstr>Roboto Light</vt:lpstr>
      <vt:lpstr>Roboto Medium</vt:lpstr>
      <vt:lpstr>1_Custom Design</vt:lpstr>
      <vt:lpstr>PowerPoint Presentation</vt:lpstr>
      <vt:lpstr>Hannah Stannard</vt:lpstr>
      <vt:lpstr>Jim Everett</vt:lpstr>
      <vt:lpstr>PowerPoint Presentation</vt:lpstr>
      <vt:lpstr>Introduction</vt:lpstr>
      <vt:lpstr>Layered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Hannah Stannard</cp:lastModifiedBy>
  <cp:revision>8464</cp:revision>
  <dcterms:created xsi:type="dcterms:W3CDTF">2014-09-03T19:30:44Z</dcterms:created>
  <dcterms:modified xsi:type="dcterms:W3CDTF">2018-09-11T23:58:36Z</dcterms:modified>
</cp:coreProperties>
</file>